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7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2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5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7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4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9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9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5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4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0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9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2B7A6-241E-4F8A-9004-EE2810388CC8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4467F-E8D4-4061-934F-332C3A99C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4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Psychological Attraction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06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Research-Based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 Proximity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Personal Rewards (Reciprocal Liking)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Attitude Similarity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Physical Appearance</a:t>
            </a:r>
          </a:p>
        </p:txBody>
      </p:sp>
    </p:spTree>
    <p:extLst>
      <p:ext uri="{BB962C8B-B14F-4D97-AF65-F5344CB8AC3E}">
        <p14:creationId xmlns:p14="http://schemas.microsoft.com/office/powerpoint/2010/main" val="2944388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Egotism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Liking things or people who are associated with ourselves in superficial ways</a:t>
            </a:r>
          </a:p>
          <a:p>
            <a:endParaRPr lang="en-US" dirty="0"/>
          </a:p>
          <a:p>
            <a:r>
              <a:rPr lang="en-US" dirty="0" smtClean="0"/>
              <a:t>Birthdays, name similarity, any similarity </a:t>
            </a:r>
            <a:r>
              <a:rPr lang="en-US" dirty="0" smtClean="0">
                <a:sym typeface="Wingdings" pitchFamily="2" charset="2"/>
              </a:rPr>
              <a:t>, age, religion and race, emotional experience, sense of humor, intelligence, morning or evening person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149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like people with whom you associate positive things.</a:t>
            </a:r>
          </a:p>
          <a:p>
            <a:endParaRPr lang="en-US" dirty="0"/>
          </a:p>
          <a:p>
            <a:r>
              <a:rPr lang="en-US" dirty="0" smtClean="0"/>
              <a:t>Dislike those with whom we associate negative things.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(escape conditioning)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33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Arousal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Misattribution of arousal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Response facilitation assumes that liking is the dominant reaction to a same-sex person  in an aversive environment and romantic attraction is the dominant response to an attractive potential date.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6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with positive self-concepts prefer positive feedback and people with negative self-concepts prefer negative feedback.</a:t>
            </a:r>
          </a:p>
          <a:p>
            <a:endParaRPr lang="en-US" dirty="0"/>
          </a:p>
          <a:p>
            <a:pPr lvl="1"/>
            <a:r>
              <a:rPr lang="en-US" dirty="0" smtClean="0"/>
              <a:t>Choose partners who evaluate them favorably or negatively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95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Proximity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who live close are similar on important dimensions</a:t>
            </a:r>
          </a:p>
          <a:p>
            <a:pPr marL="2743200" lvl="6" indent="0">
              <a:buNone/>
            </a:pPr>
            <a:r>
              <a:rPr lang="en-US" sz="2800" i="1" dirty="0" smtClean="0"/>
              <a:t>or</a:t>
            </a:r>
            <a:endParaRPr lang="en-US" sz="2800" i="1" dirty="0"/>
          </a:p>
          <a:p>
            <a:r>
              <a:rPr lang="en-US" dirty="0" smtClean="0"/>
              <a:t>Mere exposure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60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arousal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Cognitive operations</a:t>
            </a:r>
          </a:p>
          <a:p>
            <a:pPr lvl="1"/>
            <a:r>
              <a:rPr lang="en-US" dirty="0" smtClean="0"/>
              <a:t>Suppressing thoughts about someone can lead to preoccupation </a:t>
            </a:r>
          </a:p>
          <a:p>
            <a:pPr lvl="1"/>
            <a:r>
              <a:rPr lang="en-US" dirty="0" smtClean="0"/>
              <a:t>Rebound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9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169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Psychological Attraction</vt:lpstr>
      <vt:lpstr>Four Research-Based Foundations</vt:lpstr>
      <vt:lpstr>Implicit Egotism</vt:lpstr>
      <vt:lpstr>Classical Conditioning</vt:lpstr>
      <vt:lpstr>Arousal</vt:lpstr>
      <vt:lpstr>Self-Verification</vt:lpstr>
      <vt:lpstr>Proximity</vt:lpstr>
      <vt:lpstr>Secret Relationships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Attraction</dc:title>
  <dc:creator>Dunn, Rochelle</dc:creator>
  <cp:lastModifiedBy>Ronak Ray</cp:lastModifiedBy>
  <cp:revision>12</cp:revision>
  <dcterms:created xsi:type="dcterms:W3CDTF">2012-09-24T14:36:07Z</dcterms:created>
  <dcterms:modified xsi:type="dcterms:W3CDTF">2016-02-17T22:32:48Z</dcterms:modified>
</cp:coreProperties>
</file>